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94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gabrielle+suchon&amp;source=images&amp;cd=&amp;cad=rja&amp;docid=7HneBsaV5HMRmM&amp;tbnid=hbPv77hj5Nc36M:&amp;ved=0CAUQjRw&amp;url=http://press.uchicago.edu/ucp/books/author/S/G/au8463084.html&amp;ei=-jI0UbHWEYTeigKnv4HAAw&amp;bvm=bv.43148975,d.cGE&amp;psig=AFQjCNGRjfafts2Uh_tA42zKRue6TkykVQ&amp;ust=136246010724713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18288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History 336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267200"/>
            <a:ext cx="7543800" cy="1600200"/>
          </a:xfrm>
        </p:spPr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Ideas and Society in Early Modern Europe: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The Debate about Gender and Identity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CA" sz="3200" dirty="0" smtClean="0"/>
              <a:t>Gabrielle </a:t>
            </a:r>
            <a:r>
              <a:rPr lang="en-CA" sz="3200" dirty="0" err="1" smtClean="0"/>
              <a:t>Suchon</a:t>
            </a:r>
            <a:r>
              <a:rPr lang="en-CA" sz="3200" dirty="0" smtClean="0"/>
              <a:t>:  </a:t>
            </a:r>
            <a:r>
              <a:rPr lang="en-CA" sz="3200" i="1" dirty="0" smtClean="0"/>
              <a:t>Treatise on Ethics and Politics </a:t>
            </a:r>
            <a:r>
              <a:rPr lang="en-CA" sz="3200" dirty="0" smtClean="0"/>
              <a:t>(1693)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5410200" cy="5334000"/>
          </a:xfrm>
        </p:spPr>
        <p:txBody>
          <a:bodyPr>
            <a:normAutofit/>
          </a:bodyPr>
          <a:lstStyle/>
          <a:p>
            <a:r>
              <a:rPr lang="en-CA" dirty="0" smtClean="0"/>
              <a:t>Themes</a:t>
            </a:r>
          </a:p>
          <a:p>
            <a:pPr lvl="1"/>
            <a:r>
              <a:rPr lang="en-CA" dirty="0" smtClean="0"/>
              <a:t>Sources:  Aristotle et al.</a:t>
            </a:r>
          </a:p>
          <a:p>
            <a:pPr lvl="1"/>
            <a:r>
              <a:rPr lang="en-CA" dirty="0" smtClean="0"/>
              <a:t>Who is responsible for women’s plight?</a:t>
            </a:r>
          </a:p>
          <a:p>
            <a:pPr lvl="1"/>
            <a:r>
              <a:rPr lang="en-CA" dirty="0" smtClean="0"/>
              <a:t>Philosophy and practice (p. 152)</a:t>
            </a:r>
          </a:p>
          <a:p>
            <a:pPr lvl="1"/>
            <a:r>
              <a:rPr lang="en-CA" dirty="0" smtClean="0"/>
              <a:t>Gender and difference (p. 157)</a:t>
            </a:r>
          </a:p>
          <a:p>
            <a:pPr lvl="1"/>
            <a:r>
              <a:rPr lang="en-CA" dirty="0" smtClean="0"/>
              <a:t>Logical and theological feminism</a:t>
            </a:r>
          </a:p>
          <a:p>
            <a:pPr lvl="1"/>
            <a:r>
              <a:rPr lang="en-CA" dirty="0" smtClean="0"/>
              <a:t>Continuities / discontinuities with other contributions to the debate about women and gender.</a:t>
            </a:r>
            <a:endParaRPr lang="en-CA" dirty="0" smtClean="0"/>
          </a:p>
        </p:txBody>
      </p:sp>
      <p:pic>
        <p:nvPicPr>
          <p:cNvPr id="2050" name="Picture 2" descr="http://press.uchicago.edu/dms/ucp/books/jacket/978/02/26/77/9780226779218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219200"/>
            <a:ext cx="3429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81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Autofit/>
          </a:bodyPr>
          <a:lstStyle/>
          <a:p>
            <a:r>
              <a:rPr lang="en-CA" sz="2800" dirty="0" smtClean="0"/>
              <a:t>Questions to consider for the rest of the course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passages strike you as historically significant?  Mark them and write them down.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positions on women and gender does a given primary source take on women and gender?  How does the author support these positions?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formulate at least one historical question based on the assigned reading to start a larger discussion?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find a few secondary sources (and other primary sources) by using the library catalogue and databases that will help you answer your historical question?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think of any current news stories that relate to women and gender?</a:t>
            </a:r>
          </a:p>
          <a:p>
            <a:pPr marL="65151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48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6067</TotalTime>
  <Words>187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History 336</vt:lpstr>
      <vt:lpstr>Gabrielle Suchon:  Treatise on Ethics and Politics (1693)</vt:lpstr>
      <vt:lpstr>Questions to consider for the rest of the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Hilmar</dc:creator>
  <cp:lastModifiedBy>Hilmar</cp:lastModifiedBy>
  <cp:revision>113</cp:revision>
  <dcterms:created xsi:type="dcterms:W3CDTF">2006-08-16T00:00:00Z</dcterms:created>
  <dcterms:modified xsi:type="dcterms:W3CDTF">2013-03-11T18:56:37Z</dcterms:modified>
</cp:coreProperties>
</file>